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xlsm" ContentType="application/vnd.ms-excel.sheet.macroEnabled.12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4"/>
  </p:sldMasterIdLst>
  <p:notesMasterIdLst>
    <p:notesMasterId r:id="rId15"/>
  </p:notesMasterIdLst>
  <p:sldIdLst>
    <p:sldId id="278" r:id="rId5"/>
    <p:sldId id="280" r:id="rId6"/>
    <p:sldId id="281" r:id="rId7"/>
    <p:sldId id="282" r:id="rId8"/>
    <p:sldId id="283" r:id="rId9"/>
    <p:sldId id="287" r:id="rId10"/>
    <p:sldId id="284" r:id="rId11"/>
    <p:sldId id="285" r:id="rId12"/>
    <p:sldId id="279" r:id="rId13"/>
    <p:sldId id="288" r:id="rId14"/>
  </p:sldIdLst>
  <p:sldSz cx="9144000" cy="6858000" type="screen4x3"/>
  <p:notesSz cx="6858000" cy="9144000"/>
  <p:embeddedFontLst>
    <p:embeddedFont>
      <p:font typeface="Agency FB" panose="020B0503020202020204" pitchFamily="34" charset="0"/>
      <p:regular r:id="rId16"/>
      <p:bold r:id="rId17"/>
    </p:embeddedFont>
    <p:embeddedFont>
      <p:font typeface="Bw Glenn Sans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DDC Hardware Regular" panose="020B0604020202020204" charset="0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EDBDD3"/>
    <a:srgbClr val="E4E4E4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52D687-C915-4805-A634-DF5D17710F17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DFB8230E-D60F-43C1-BD5D-02FC58DF2D49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Problem</a:t>
          </a:r>
        </a:p>
      </dgm:t>
    </dgm:pt>
    <dgm:pt modelId="{3C50E250-1F33-4F7D-9796-095F80E0D7DE}" type="parTrans" cxnId="{C060E010-D0A9-4111-B9CD-3E508CCB9FB7}">
      <dgm:prSet/>
      <dgm:spPr/>
      <dgm:t>
        <a:bodyPr/>
        <a:lstStyle/>
        <a:p>
          <a:endParaRPr lang="en-GB"/>
        </a:p>
      </dgm:t>
    </dgm:pt>
    <dgm:pt modelId="{8FA1057E-8533-4EE0-A60C-E753642180FB}" type="sibTrans" cxnId="{C060E010-D0A9-4111-B9CD-3E508CCB9FB7}">
      <dgm:prSet/>
      <dgm:spPr/>
      <dgm:t>
        <a:bodyPr/>
        <a:lstStyle/>
        <a:p>
          <a:endParaRPr lang="en-GB"/>
        </a:p>
      </dgm:t>
    </dgm:pt>
    <dgm:pt modelId="{883E46B6-FD62-43E3-9D05-83F7D57A3AA9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Data</a:t>
          </a:r>
        </a:p>
      </dgm:t>
    </dgm:pt>
    <dgm:pt modelId="{29D9F9AB-B5CD-4EF7-9C50-BB7AA3B4EDD7}" type="parTrans" cxnId="{C3220C48-25E7-4B01-A336-F5975FF9EA14}">
      <dgm:prSet/>
      <dgm:spPr/>
      <dgm:t>
        <a:bodyPr/>
        <a:lstStyle/>
        <a:p>
          <a:endParaRPr lang="en-GB"/>
        </a:p>
      </dgm:t>
    </dgm:pt>
    <dgm:pt modelId="{0EDE96E9-33C0-4B3C-9124-C7311271A7D5}" type="sibTrans" cxnId="{C3220C48-25E7-4B01-A336-F5975FF9EA14}">
      <dgm:prSet/>
      <dgm:spPr/>
      <dgm:t>
        <a:bodyPr/>
        <a:lstStyle/>
        <a:p>
          <a:endParaRPr lang="en-GB"/>
        </a:p>
      </dgm:t>
    </dgm:pt>
    <dgm:pt modelId="{50A912C3-3FEC-4C9B-8B76-73369713BA87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Dashboard</a:t>
          </a:r>
        </a:p>
      </dgm:t>
    </dgm:pt>
    <dgm:pt modelId="{1E718A22-DF9C-4C6E-B3FA-345A4FF8A444}" type="parTrans" cxnId="{1B1D7E73-0F63-43CB-ACD1-FD9F625A39BF}">
      <dgm:prSet/>
      <dgm:spPr/>
      <dgm:t>
        <a:bodyPr/>
        <a:lstStyle/>
        <a:p>
          <a:endParaRPr lang="en-GB"/>
        </a:p>
      </dgm:t>
    </dgm:pt>
    <dgm:pt modelId="{04079B8A-12D0-4F05-A51D-7F4254CDE2BD}" type="sibTrans" cxnId="{1B1D7E73-0F63-43CB-ACD1-FD9F625A39BF}">
      <dgm:prSet/>
      <dgm:spPr/>
      <dgm:t>
        <a:bodyPr/>
        <a:lstStyle/>
        <a:p>
          <a:endParaRPr lang="en-GB"/>
        </a:p>
      </dgm:t>
    </dgm:pt>
    <dgm:pt modelId="{B5489B51-7C4E-4284-AACE-82713DA197CD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Trend</a:t>
          </a:r>
        </a:p>
      </dgm:t>
    </dgm:pt>
    <dgm:pt modelId="{0885550F-A505-4DFC-A4BD-AE772257B699}" type="parTrans" cxnId="{F1ED9C91-EC08-4B5F-BE62-2E3D7CAA5D70}">
      <dgm:prSet/>
      <dgm:spPr/>
      <dgm:t>
        <a:bodyPr/>
        <a:lstStyle/>
        <a:p>
          <a:endParaRPr lang="en-GB"/>
        </a:p>
      </dgm:t>
    </dgm:pt>
    <dgm:pt modelId="{287E1817-79C9-42C8-9C61-7A15BF9A19EE}" type="sibTrans" cxnId="{F1ED9C91-EC08-4B5F-BE62-2E3D7CAA5D70}">
      <dgm:prSet/>
      <dgm:spPr/>
      <dgm:t>
        <a:bodyPr/>
        <a:lstStyle/>
        <a:p>
          <a:endParaRPr lang="en-GB"/>
        </a:p>
      </dgm:t>
    </dgm:pt>
    <dgm:pt modelId="{912A1FC0-25A8-41CB-8FA9-2AE4FEEBCF0D}" type="pres">
      <dgm:prSet presAssocID="{3C52D687-C915-4805-A634-DF5D17710F17}" presName="Name0" presStyleCnt="0">
        <dgm:presLayoutVars>
          <dgm:dir/>
          <dgm:animLvl val="lvl"/>
          <dgm:resizeHandles val="exact"/>
        </dgm:presLayoutVars>
      </dgm:prSet>
      <dgm:spPr/>
    </dgm:pt>
    <dgm:pt modelId="{A48D5772-ECB9-4A16-8A73-6E1A521F8B4D}" type="pres">
      <dgm:prSet presAssocID="{DFB8230E-D60F-43C1-BD5D-02FC58DF2D49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D0BE0A9-15DF-4C36-AEF9-3F97AE5B63CC}" type="pres">
      <dgm:prSet presAssocID="{8FA1057E-8533-4EE0-A60C-E753642180FB}" presName="parTxOnlySpace" presStyleCnt="0"/>
      <dgm:spPr/>
    </dgm:pt>
    <dgm:pt modelId="{66B49E52-EF56-4FEA-B800-1FADE586D46E}" type="pres">
      <dgm:prSet presAssocID="{883E46B6-FD62-43E3-9D05-83F7D57A3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DC03BC1-380E-485F-A0DC-7E529BA3E616}" type="pres">
      <dgm:prSet presAssocID="{0EDE96E9-33C0-4B3C-9124-C7311271A7D5}" presName="parTxOnlySpace" presStyleCnt="0"/>
      <dgm:spPr/>
    </dgm:pt>
    <dgm:pt modelId="{215CC793-9B33-4988-B4DE-0DD0B19116ED}" type="pres">
      <dgm:prSet presAssocID="{50A912C3-3FEC-4C9B-8B76-73369713BA87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5524E70-D426-4888-A9F8-DF82DE0D3FAC}" type="pres">
      <dgm:prSet presAssocID="{04079B8A-12D0-4F05-A51D-7F4254CDE2BD}" presName="parTxOnlySpace" presStyleCnt="0"/>
      <dgm:spPr/>
    </dgm:pt>
    <dgm:pt modelId="{16F39B1B-8A77-4003-A7E7-2398C3EDEFF1}" type="pres">
      <dgm:prSet presAssocID="{B5489B51-7C4E-4284-AACE-82713DA197CD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060E010-D0A9-4111-B9CD-3E508CCB9FB7}" srcId="{3C52D687-C915-4805-A634-DF5D17710F17}" destId="{DFB8230E-D60F-43C1-BD5D-02FC58DF2D49}" srcOrd="0" destOrd="0" parTransId="{3C50E250-1F33-4F7D-9796-095F80E0D7DE}" sibTransId="{8FA1057E-8533-4EE0-A60C-E753642180FB}"/>
    <dgm:cxn modelId="{8AA06027-CF69-4420-A4B9-FBAF68F50AE5}" type="presOf" srcId="{B5489B51-7C4E-4284-AACE-82713DA197CD}" destId="{16F39B1B-8A77-4003-A7E7-2398C3EDEFF1}" srcOrd="0" destOrd="0" presId="urn:microsoft.com/office/officeart/2005/8/layout/chevron1"/>
    <dgm:cxn modelId="{C3220C48-25E7-4B01-A336-F5975FF9EA14}" srcId="{3C52D687-C915-4805-A634-DF5D17710F17}" destId="{883E46B6-FD62-43E3-9D05-83F7D57A3AA9}" srcOrd="1" destOrd="0" parTransId="{29D9F9AB-B5CD-4EF7-9C50-BB7AA3B4EDD7}" sibTransId="{0EDE96E9-33C0-4B3C-9124-C7311271A7D5}"/>
    <dgm:cxn modelId="{1B1D7E73-0F63-43CB-ACD1-FD9F625A39BF}" srcId="{3C52D687-C915-4805-A634-DF5D17710F17}" destId="{50A912C3-3FEC-4C9B-8B76-73369713BA87}" srcOrd="2" destOrd="0" parTransId="{1E718A22-DF9C-4C6E-B3FA-345A4FF8A444}" sibTransId="{04079B8A-12D0-4F05-A51D-7F4254CDE2BD}"/>
    <dgm:cxn modelId="{9B879274-8BC7-47FD-B7B9-F21F96B0F95A}" type="presOf" srcId="{3C52D687-C915-4805-A634-DF5D17710F17}" destId="{912A1FC0-25A8-41CB-8FA9-2AE4FEEBCF0D}" srcOrd="0" destOrd="0" presId="urn:microsoft.com/office/officeart/2005/8/layout/chevron1"/>
    <dgm:cxn modelId="{F1ED9C91-EC08-4B5F-BE62-2E3D7CAA5D70}" srcId="{3C52D687-C915-4805-A634-DF5D17710F17}" destId="{B5489B51-7C4E-4284-AACE-82713DA197CD}" srcOrd="3" destOrd="0" parTransId="{0885550F-A505-4DFC-A4BD-AE772257B699}" sibTransId="{287E1817-79C9-42C8-9C61-7A15BF9A19EE}"/>
    <dgm:cxn modelId="{2E53369A-A73E-46B0-BFA9-0D4B43FBF734}" type="presOf" srcId="{DFB8230E-D60F-43C1-BD5D-02FC58DF2D49}" destId="{A48D5772-ECB9-4A16-8A73-6E1A521F8B4D}" srcOrd="0" destOrd="0" presId="urn:microsoft.com/office/officeart/2005/8/layout/chevron1"/>
    <dgm:cxn modelId="{F575929E-9745-4BD7-BAE2-E615185B269B}" type="presOf" srcId="{50A912C3-3FEC-4C9B-8B76-73369713BA87}" destId="{215CC793-9B33-4988-B4DE-0DD0B19116ED}" srcOrd="0" destOrd="0" presId="urn:microsoft.com/office/officeart/2005/8/layout/chevron1"/>
    <dgm:cxn modelId="{1D2632AF-57E1-49C5-9971-1842C5B851DC}" type="presOf" srcId="{883E46B6-FD62-43E3-9D05-83F7D57A3AA9}" destId="{66B49E52-EF56-4FEA-B800-1FADE586D46E}" srcOrd="0" destOrd="0" presId="urn:microsoft.com/office/officeart/2005/8/layout/chevron1"/>
    <dgm:cxn modelId="{A16FFE3E-80E7-4C16-9196-E73F257DABC7}" type="presParOf" srcId="{912A1FC0-25A8-41CB-8FA9-2AE4FEEBCF0D}" destId="{A48D5772-ECB9-4A16-8A73-6E1A521F8B4D}" srcOrd="0" destOrd="0" presId="urn:microsoft.com/office/officeart/2005/8/layout/chevron1"/>
    <dgm:cxn modelId="{2348F291-6B79-4A6A-9753-9B69ECF9AAD9}" type="presParOf" srcId="{912A1FC0-25A8-41CB-8FA9-2AE4FEEBCF0D}" destId="{CD0BE0A9-15DF-4C36-AEF9-3F97AE5B63CC}" srcOrd="1" destOrd="0" presId="urn:microsoft.com/office/officeart/2005/8/layout/chevron1"/>
    <dgm:cxn modelId="{3C6F1C80-F581-457F-98CF-681E9E998421}" type="presParOf" srcId="{912A1FC0-25A8-41CB-8FA9-2AE4FEEBCF0D}" destId="{66B49E52-EF56-4FEA-B800-1FADE586D46E}" srcOrd="2" destOrd="0" presId="urn:microsoft.com/office/officeart/2005/8/layout/chevron1"/>
    <dgm:cxn modelId="{EC47B057-2E5D-4B6C-B8E4-8B9F0BF19585}" type="presParOf" srcId="{912A1FC0-25A8-41CB-8FA9-2AE4FEEBCF0D}" destId="{3DC03BC1-380E-485F-A0DC-7E529BA3E616}" srcOrd="3" destOrd="0" presId="urn:microsoft.com/office/officeart/2005/8/layout/chevron1"/>
    <dgm:cxn modelId="{1C4E2E56-C67F-4FE9-8464-8C47C373F36A}" type="presParOf" srcId="{912A1FC0-25A8-41CB-8FA9-2AE4FEEBCF0D}" destId="{215CC793-9B33-4988-B4DE-0DD0B19116ED}" srcOrd="4" destOrd="0" presId="urn:microsoft.com/office/officeart/2005/8/layout/chevron1"/>
    <dgm:cxn modelId="{7C0E89CC-1E18-43E4-A6D5-3B4DC40A0FB0}" type="presParOf" srcId="{912A1FC0-25A8-41CB-8FA9-2AE4FEEBCF0D}" destId="{45524E70-D426-4888-A9F8-DF82DE0D3FAC}" srcOrd="5" destOrd="0" presId="urn:microsoft.com/office/officeart/2005/8/layout/chevron1"/>
    <dgm:cxn modelId="{D3E1EB35-6099-423B-9A6F-AB29C6F16A05}" type="presParOf" srcId="{912A1FC0-25A8-41CB-8FA9-2AE4FEEBCF0D}" destId="{16F39B1B-8A77-4003-A7E7-2398C3EDEFF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8D5772-ECB9-4A16-8A73-6E1A521F8B4D}">
      <dsp:nvSpPr>
        <dsp:cNvPr id="0" name=""/>
        <dsp:cNvSpPr/>
      </dsp:nvSpPr>
      <dsp:spPr>
        <a:xfrm>
          <a:off x="4159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Problem</a:t>
          </a:r>
        </a:p>
      </dsp:txBody>
      <dsp:txXfrm>
        <a:off x="488397" y="1903783"/>
        <a:ext cx="1452713" cy="968475"/>
      </dsp:txXfrm>
    </dsp:sp>
    <dsp:sp modelId="{66B49E52-EF56-4FEA-B800-1FADE586D46E}">
      <dsp:nvSpPr>
        <dsp:cNvPr id="0" name=""/>
        <dsp:cNvSpPr/>
      </dsp:nvSpPr>
      <dsp:spPr>
        <a:xfrm>
          <a:off x="2183229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Data</a:t>
          </a:r>
        </a:p>
      </dsp:txBody>
      <dsp:txXfrm>
        <a:off x="2667467" y="1903783"/>
        <a:ext cx="1452713" cy="968475"/>
      </dsp:txXfrm>
    </dsp:sp>
    <dsp:sp modelId="{215CC793-9B33-4988-B4DE-0DD0B19116ED}">
      <dsp:nvSpPr>
        <dsp:cNvPr id="0" name=""/>
        <dsp:cNvSpPr/>
      </dsp:nvSpPr>
      <dsp:spPr>
        <a:xfrm>
          <a:off x="4362299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Dashboard</a:t>
          </a:r>
        </a:p>
      </dsp:txBody>
      <dsp:txXfrm>
        <a:off x="4846537" y="1903783"/>
        <a:ext cx="1452713" cy="968475"/>
      </dsp:txXfrm>
    </dsp:sp>
    <dsp:sp modelId="{16F39B1B-8A77-4003-A7E7-2398C3EDEFF1}">
      <dsp:nvSpPr>
        <dsp:cNvPr id="0" name=""/>
        <dsp:cNvSpPr/>
      </dsp:nvSpPr>
      <dsp:spPr>
        <a:xfrm>
          <a:off x="6541368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Trend</a:t>
          </a:r>
        </a:p>
      </dsp:txBody>
      <dsp:txXfrm>
        <a:off x="7025606" y="1903783"/>
        <a:ext cx="1452713" cy="9684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FB968-826A-4D49-85EE-FAF03D37BD3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06701-E642-4CB0-8A66-15265BC9D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2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C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B60562-BB47-480A-A95E-4CFBA10DB6D5}"/>
              </a:ext>
            </a:extLst>
          </p:cNvPr>
          <p:cNvSpPr/>
          <p:nvPr userDrawn="1"/>
        </p:nvSpPr>
        <p:spPr>
          <a:xfrm>
            <a:off x="0" y="3910693"/>
            <a:ext cx="9144000" cy="294730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4572" y="4161949"/>
            <a:ext cx="6858000" cy="1875540"/>
          </a:xfrm>
        </p:spPr>
        <p:txBody>
          <a:bodyPr wrap="square" anchor="ctr" anchorCtr="0">
            <a:noAutofit/>
          </a:bodyPr>
          <a:lstStyle>
            <a:lvl1pPr algn="l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80993" y="6127296"/>
            <a:ext cx="6858000" cy="51902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3398588"/>
            <a:ext cx="7916738" cy="1451825"/>
          </a:xfrm>
        </p:spPr>
        <p:txBody>
          <a:bodyPr wrap="square" anchor="ctr" anchorCtr="0">
            <a:normAutofit/>
          </a:bodyPr>
          <a:lstStyle>
            <a:lvl1pPr algn="l">
              <a:defRPr sz="50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26033-D817-4DCF-A9AF-AA61BB9080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0594" y="1882276"/>
            <a:ext cx="6890655" cy="1516313"/>
          </a:xfrm>
        </p:spPr>
        <p:txBody>
          <a:bodyPr anchor="b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8868B2A-CBF9-4089-BB5B-5270F3C69F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593" y="4850414"/>
            <a:ext cx="6890655" cy="1516313"/>
          </a:xfrm>
        </p:spPr>
        <p:txBody>
          <a:bodyPr anchor="t" anchorCtr="0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61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950" y="365126"/>
            <a:ext cx="80204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9802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hoto P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457200"/>
            <a:ext cx="4629150" cy="5976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0" y="2057399"/>
            <a:ext cx="2913630" cy="437605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n Photo"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3763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Pictur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DD006-5EEB-4E77-B406-B85870353E47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536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B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5775" y="4774270"/>
            <a:ext cx="8243494" cy="1728583"/>
          </a:xfrm>
        </p:spPr>
        <p:txBody>
          <a:bodyPr wrap="square" anchor="ctr" anchorCtr="0">
            <a:noAutofit/>
          </a:bodyPr>
          <a:lstStyle>
            <a:lvl1pPr algn="ctr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16603" y="0"/>
            <a:ext cx="6858000" cy="618523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919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20FE1E-F623-471E-BC01-A26DAF8F0691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3368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66AD48-0104-4559-BC14-16ECBECE15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0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915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AE7C8-3BC5-4E10-A945-39BFDAE22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293938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E7DE6D-7323-4BDA-9FF0-557FF162F0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0" y="3910013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C39E5DE-D760-4608-8800-FFFD094303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34454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8C70DF8-4A4F-41E3-9D1D-F172926B2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34454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343A4ED-CA24-4279-9CB3-A74A593AF7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29375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C997A62-4767-4B3D-85F1-DF22FEC872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9375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0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C3A11-E08C-4C9C-BA91-0150A90EAB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022294"/>
            <a:ext cx="7886700" cy="2005677"/>
          </a:xfrm>
          <a:solidFill>
            <a:schemeClr val="tx2"/>
          </a:solidFill>
        </p:spPr>
        <p:txBody>
          <a:bodyPr lIns="274320" tIns="274320" rIns="274320" bIns="274320" anchor="ctr" anchorCtr="0">
            <a:spAutoFit/>
          </a:bodyPr>
          <a:lstStyle>
            <a:lvl1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1pPr>
            <a:lvl2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2pPr>
            <a:lvl3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3pPr>
            <a:lvl4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4pPr>
            <a:lvl5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08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rast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2363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77135C-7A63-4D2A-9728-D58E8449BDA4}"/>
              </a:ext>
            </a:extLst>
          </p:cNvPr>
          <p:cNvSpPr/>
          <p:nvPr userDrawn="1"/>
        </p:nvSpPr>
        <p:spPr>
          <a:xfrm>
            <a:off x="0" y="6225268"/>
            <a:ext cx="9144000" cy="632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00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Contrast 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F054D3-B7A0-45BE-A9C2-430704E404FF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633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8F4CCD8-C5E8-41F3-AC46-FE3229495903}"/>
              </a:ext>
            </a:extLst>
          </p:cNvPr>
          <p:cNvSpPr/>
          <p:nvPr userDrawn="1"/>
        </p:nvSpPr>
        <p:spPr>
          <a:xfrm>
            <a:off x="-16329" y="885825"/>
            <a:ext cx="9160329" cy="5980339"/>
          </a:xfrm>
          <a:custGeom>
            <a:avLst/>
            <a:gdLst>
              <a:gd name="connsiteX0" fmla="*/ 4083 w 9152165"/>
              <a:gd name="connsiteY0" fmla="*/ 4388304 h 5980339"/>
              <a:gd name="connsiteX1" fmla="*/ 9144000 w 9152165"/>
              <a:gd name="connsiteY1" fmla="*/ 0 h 5980339"/>
              <a:gd name="connsiteX2" fmla="*/ 9152165 w 9152165"/>
              <a:gd name="connsiteY2" fmla="*/ 5972175 h 5980339"/>
              <a:gd name="connsiteX3" fmla="*/ 0 w 9152165"/>
              <a:gd name="connsiteY3" fmla="*/ 5980339 h 5980339"/>
              <a:gd name="connsiteX4" fmla="*/ 4083 w 9152165"/>
              <a:gd name="connsiteY4" fmla="*/ 4388304 h 598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2165" h="5980339">
                <a:moveTo>
                  <a:pt x="4083" y="4388304"/>
                </a:moveTo>
                <a:lnTo>
                  <a:pt x="9144000" y="0"/>
                </a:lnTo>
                <a:cubicBezTo>
                  <a:pt x="9146722" y="1990725"/>
                  <a:pt x="9149443" y="3981450"/>
                  <a:pt x="9152165" y="5972175"/>
                </a:cubicBezTo>
                <a:lnTo>
                  <a:pt x="0" y="5980339"/>
                </a:lnTo>
                <a:lnTo>
                  <a:pt x="4083" y="438830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7854" y="751115"/>
            <a:ext cx="5817053" cy="1853292"/>
          </a:xfrm>
        </p:spPr>
        <p:txBody>
          <a:bodyPr>
            <a:noAutofit/>
          </a:bodyPr>
          <a:lstStyle>
            <a:lvl1pPr>
              <a:defRPr sz="6800">
                <a:solidFill>
                  <a:schemeClr val="accent1"/>
                </a:solidFill>
              </a:defRPr>
            </a:lvl1pPr>
          </a:lstStyle>
          <a:p>
            <a:r>
              <a:rPr lang="en-US"/>
              <a:t>ACTIVITY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963A5A-BF48-46E5-B914-FFC2504A20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2194" y="3273879"/>
            <a:ext cx="4310970" cy="3249159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4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83000">
              <a:schemeClr val="accent3"/>
            </a:gs>
            <a:gs pos="100000">
              <a:schemeClr val="accent3">
                <a:lumMod val="75000"/>
              </a:schemeClr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138" y="1825625"/>
            <a:ext cx="7867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1774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87" r:id="rId2"/>
    <p:sldLayoutId id="2147483671" r:id="rId3"/>
    <p:sldLayoutId id="2147483691" r:id="rId4"/>
    <p:sldLayoutId id="2147483697" r:id="rId5"/>
    <p:sldLayoutId id="2147483696" r:id="rId6"/>
    <p:sldLayoutId id="2147483690" r:id="rId7"/>
    <p:sldLayoutId id="2147483692" r:id="rId8"/>
    <p:sldLayoutId id="2147483693" r:id="rId9"/>
    <p:sldLayoutId id="2147483672" r:id="rId10"/>
    <p:sldLayoutId id="2147483698" r:id="rId11"/>
    <p:sldLayoutId id="2147483673" r:id="rId12"/>
    <p:sldLayoutId id="2147483677" r:id="rId13"/>
    <p:sldLayoutId id="2147483679" r:id="rId14"/>
    <p:sldLayoutId id="2147483681" r:id="rId15"/>
    <p:sldLayoutId id="2147483688" r:id="rId16"/>
    <p:sldLayoutId id="2147483684" r:id="rId17"/>
    <p:sldLayoutId id="2147483694" r:id="rId18"/>
    <p:sldLayoutId id="2147483683" r:id="rId19"/>
    <p:sldLayoutId id="2147483695" r:id="rId20"/>
    <p:sldLayoutId id="2147483689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Macro-Enabled_Worksheet.xlsm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Macro-Enabled_Worksheet1.xlsm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AFC8983-7C9D-425B-B580-21B7703A7D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Reagan prince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7726FDF-7CA1-420B-9F31-72A47E020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75" y="4774270"/>
            <a:ext cx="8243494" cy="1728583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Agency FB" panose="020B0503020202020204" pitchFamily="34" charset="0"/>
              </a:rPr>
              <a:t>Brexit Voting and Ethnicity</a:t>
            </a:r>
          </a:p>
        </p:txBody>
      </p:sp>
    </p:spTree>
    <p:extLst>
      <p:ext uri="{BB962C8B-B14F-4D97-AF65-F5344CB8AC3E}">
        <p14:creationId xmlns:p14="http://schemas.microsoft.com/office/powerpoint/2010/main" val="3455889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Summary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84BAF90-BE9C-4C68-866C-53FF5261A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54749"/>
            <a:ext cx="7886700" cy="4236358"/>
          </a:xfrm>
        </p:spPr>
        <p:txBody>
          <a:bodyPr/>
          <a:lstStyle/>
          <a:p>
            <a:r>
              <a:rPr lang="en-GB" dirty="0"/>
              <a:t>Try the dashboard for yourself!</a:t>
            </a:r>
          </a:p>
          <a:p>
            <a:endParaRPr lang="en-GB" dirty="0"/>
          </a:p>
          <a:p>
            <a:r>
              <a:rPr lang="en-GB" dirty="0"/>
              <a:t>https://www.bbc.co.uk/news/uk-politics-38762034</a:t>
            </a: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0907265B-9E4D-48D8-81C0-D616FD9B81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5" t="18827" r="33266" b="29592"/>
          <a:stretch/>
        </p:blipFill>
        <p:spPr>
          <a:xfrm>
            <a:off x="682884" y="3385946"/>
            <a:ext cx="7778232" cy="347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00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 source</a:t>
            </a:r>
          </a:p>
          <a:p>
            <a:r>
              <a:rPr lang="en-US" dirty="0"/>
              <a:t>Dashboard</a:t>
            </a:r>
          </a:p>
          <a:p>
            <a:r>
              <a:rPr lang="en-US" dirty="0"/>
              <a:t>Relationship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46337639-1435-4017-92B7-933E9272E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5042" y="1825625"/>
            <a:ext cx="4727509" cy="26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273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84BAF90-BE9C-4C68-866C-53FF5261A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54749"/>
            <a:ext cx="7886700" cy="4236358"/>
          </a:xfrm>
        </p:spPr>
        <p:txBody>
          <a:bodyPr/>
          <a:lstStyle/>
          <a:p>
            <a:r>
              <a:rPr lang="en-GB" dirty="0"/>
              <a:t>Which areas had the highest/lowest % of leave votes? 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Which areas were the most/least diverse?</a:t>
            </a:r>
          </a:p>
          <a:p>
            <a:endParaRPr lang="en-GB" dirty="0"/>
          </a:p>
          <a:p>
            <a:r>
              <a:rPr lang="en-GB" dirty="0"/>
              <a:t>Is there a linear relationship between ethnic diversity and the Brexit vote?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B8C2EEB-7340-4DAC-B509-866C4DC25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0094" y="4613177"/>
            <a:ext cx="4944641" cy="216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386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684926" cy="4236358"/>
          </a:xfrm>
        </p:spPr>
        <p:txBody>
          <a:bodyPr/>
          <a:lstStyle/>
          <a:p>
            <a:r>
              <a:rPr lang="en-US" dirty="0"/>
              <a:t>The Electoral Commission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Office for National Statistics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DC4E5-D728-4FC4-8FB9-64E6D7B78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749" y="4655683"/>
            <a:ext cx="4848225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441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483730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sz="4000" dirty="0"/>
              <a:t>Relationship Between Leave vote and ethnicity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C049F0-B7B8-44D4-9395-98305DDAAE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743803"/>
              </p:ext>
            </p:extLst>
          </p:nvPr>
        </p:nvGraphicFramePr>
        <p:xfrm>
          <a:off x="4269" y="2407249"/>
          <a:ext cx="9139731" cy="3780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Macro-Enabled Worksheet" r:id="rId3" imgW="8511575" imgH="3520393" progId="Excel.SheetMacroEnabled.12">
                  <p:embed/>
                </p:oleObj>
              </mc:Choice>
              <mc:Fallback>
                <p:oleObj name="Macro-Enabled Worksheet" r:id="rId3" imgW="8511575" imgH="3520393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69" y="2407249"/>
                        <a:ext cx="9139731" cy="3780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6174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sz="4000" dirty="0"/>
              <a:t>Relationship Between Leave vote and ethnicity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D3C49A2-5E8C-4DB8-A9F6-AE24CC99C5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0817311"/>
              </p:ext>
            </p:extLst>
          </p:nvPr>
        </p:nvGraphicFramePr>
        <p:xfrm>
          <a:off x="-6106" y="2431840"/>
          <a:ext cx="9150106" cy="37916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Macro-Enabled Worksheet" r:id="rId3" imgW="9738573" imgH="4030798" progId="Excel.SheetMacroEnabled.12">
                  <p:embed/>
                </p:oleObj>
              </mc:Choice>
              <mc:Fallback>
                <p:oleObj name="Macro-Enabled Worksheet" r:id="rId3" imgW="9738573" imgH="4030798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6106" y="2431840"/>
                        <a:ext cx="9150106" cy="37916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4254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conclusion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E191966-631C-45AC-AA96-455D2F32F0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0666380"/>
              </p:ext>
            </p:extLst>
          </p:nvPr>
        </p:nvGraphicFramePr>
        <p:xfrm>
          <a:off x="74645" y="365125"/>
          <a:ext cx="8966717" cy="4776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0090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68064487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Sparta Global">
      <a:dk1>
        <a:srgbClr val="1A0D1D"/>
      </a:dk1>
      <a:lt1>
        <a:srgbClr val="F6C43A"/>
      </a:lt1>
      <a:dk2>
        <a:srgbClr val="942349"/>
      </a:dk2>
      <a:lt2>
        <a:srgbClr val="FEFFFF"/>
      </a:lt2>
      <a:accent1>
        <a:srgbClr val="E23661"/>
      </a:accent1>
      <a:accent2>
        <a:srgbClr val="F6C43A"/>
      </a:accent2>
      <a:accent3>
        <a:srgbClr val="942349"/>
      </a:accent3>
      <a:accent4>
        <a:srgbClr val="411F50"/>
      </a:accent4>
      <a:accent5>
        <a:srgbClr val="EBAA1D"/>
      </a:accent5>
      <a:accent6>
        <a:srgbClr val="1A0D1D"/>
      </a:accent6>
      <a:hlink>
        <a:srgbClr val="E23661"/>
      </a:hlink>
      <a:folHlink>
        <a:srgbClr val="942349"/>
      </a:folHlink>
    </a:clrScheme>
    <a:fontScheme name="Sparta Global">
      <a:majorFont>
        <a:latin typeface="DDC Hardware Regular"/>
        <a:ea typeface=""/>
        <a:cs typeface=""/>
      </a:majorFont>
      <a:minorFont>
        <a:latin typeface="Bw Glenn Sans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B9DAFD5A3BE841A8C512EE543EFD13" ma:contentTypeVersion="2" ma:contentTypeDescription="Create a new document." ma:contentTypeScope="" ma:versionID="bcdf57ed07c42cd7b54398d7651f2a32">
  <xsd:schema xmlns:xsd="http://www.w3.org/2001/XMLSchema" xmlns:xs="http://www.w3.org/2001/XMLSchema" xmlns:p="http://schemas.microsoft.com/office/2006/metadata/properties" xmlns:ns2="6292cffe-a264-48cd-a2c8-65350280a8ba" targetNamespace="http://schemas.microsoft.com/office/2006/metadata/properties" ma:root="true" ma:fieldsID="49d1bfb1d48383078c4a7e286400ee39" ns2:_="">
    <xsd:import namespace="6292cffe-a264-48cd-a2c8-65350280a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92cffe-a264-48cd-a2c8-65350280a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AB8DE9-67B7-4D4A-8FCE-49B4067A55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92cffe-a264-48cd-a2c8-65350280a8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62CC60-958D-411A-BB25-2F032FEC3FCD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6292cffe-a264-48cd-a2c8-65350280a8ba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0B953A9-B615-4AEE-BC56-AC9A723355A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97</Words>
  <Application>Microsoft Office PowerPoint</Application>
  <PresentationFormat>On-screen Show (4:3)</PresentationFormat>
  <Paragraphs>31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DDC Hardware Regular</vt:lpstr>
      <vt:lpstr>Arial</vt:lpstr>
      <vt:lpstr>Agency FB</vt:lpstr>
      <vt:lpstr>Bw Glenn Sans</vt:lpstr>
      <vt:lpstr>Consolas</vt:lpstr>
      <vt:lpstr>Calibri</vt:lpstr>
      <vt:lpstr>Depth</vt:lpstr>
      <vt:lpstr>Macro-Enabled Worksheet</vt:lpstr>
      <vt:lpstr>Brexit Voting and Ethnicity</vt:lpstr>
      <vt:lpstr>Contents</vt:lpstr>
      <vt:lpstr>Introduction</vt:lpstr>
      <vt:lpstr>Data source</vt:lpstr>
      <vt:lpstr>Dashboard</vt:lpstr>
      <vt:lpstr>Relationship Between Leave vote and ethnicity</vt:lpstr>
      <vt:lpstr>Relationship Between Leave vote and ethnicity</vt:lpstr>
      <vt:lpstr>conclusion</vt:lpstr>
      <vt:lpstr>QUESTIONS?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Rockar</dc:title>
  <cp:lastModifiedBy>Reagan Prince</cp:lastModifiedBy>
  <cp:revision>25</cp:revision>
  <dcterms:modified xsi:type="dcterms:W3CDTF">2019-03-08T09:57:27Z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0x0101005EB9DAFD5A3BE841A8C512EE543EFD13</vt:lpwstr>
  </property>
</Properties>
</file>

<file path=docProps/thumbnail.jpeg>
</file>